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DB58F-19A3-4B77-8BCC-3CD6F7B5505B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7A1F56-6D5A-41AF-BC55-10FC1AFBA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7A1F56-6D5A-41AF-BC55-10FC1AFBAF4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D4164-B04F-4F6A-8222-04D5CBF79BB2}" type="datetimeFigureOut">
              <a:rPr lang="en-US" smtClean="0"/>
              <a:pPr/>
              <a:t>6/3/2009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0CA42-A5E6-453B-A985-D997825D0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Views of Reference Work: By Discipline and by Resource Type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752600"/>
          <a:ext cx="67818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257300"/>
                <a:gridCol w="1257300"/>
                <a:gridCol w="1257300"/>
                <a:gridCol w="12573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A&amp;H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SocSci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Almanacs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World Almanac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African-American Almanac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Women’s Almanac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Astronomical Almanac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Handbooks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Higher Education: Handbook of Theory and Research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Penguin Handbook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Business Plans Handbook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National</a:t>
                      </a:r>
                      <a:r>
                        <a:rPr lang="en-US" sz="1000" baseline="0" dirty="0" smtClean="0"/>
                        <a:t> Electrical Code Handbook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Yearbooks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Demographic Yearbook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Year’s Work in English Studies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Political Risk</a:t>
                      </a:r>
                      <a:r>
                        <a:rPr lang="en-US" sz="1000" baseline="0" dirty="0" smtClean="0"/>
                        <a:t> Yearbook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McGraw-Hill</a:t>
                      </a:r>
                      <a:r>
                        <a:rPr lang="en-US" sz="1000" baseline="0" dirty="0" smtClean="0"/>
                        <a:t> Yearbook of Science and Technology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Dictionaries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Oxford English Dictionary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New Grove Dictionary of Music and Musicians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 Dictionary of Sociology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 Dictionary of Chemistry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Encyclopedias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Encyclopedia</a:t>
                      </a:r>
                      <a:r>
                        <a:rPr lang="en-US" sz="1000" baseline="0" dirty="0" smtClean="0"/>
                        <a:t> Britannica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World Encyclopedia</a:t>
                      </a:r>
                      <a:r>
                        <a:rPr lang="en-US" sz="1000" baseline="0" dirty="0" smtClean="0"/>
                        <a:t> of Contemporary Theatre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Encyclopedia of Social Work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Encyclopedia of Physics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Academic Search Complete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Art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ERIC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Agricola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American National Biography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Who’s Who in American 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Presidential 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American Men &amp; Women of Science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90800" y="1752600"/>
            <a:ext cx="5029200" cy="3810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5400000">
            <a:off x="5791200" y="3581400"/>
            <a:ext cx="4191000" cy="3810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i="1" dirty="0" smtClean="0"/>
              <a:t>Research within the Disciplines </a:t>
            </a:r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2133600"/>
            <a:ext cx="1752600" cy="3352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-1110734" y="3320534"/>
            <a:ext cx="3352800" cy="369332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Cassell</a:t>
            </a:r>
            <a:r>
              <a:rPr lang="en-US" dirty="0" smtClean="0"/>
              <a:t> and </a:t>
            </a:r>
            <a:r>
              <a:rPr lang="en-US" dirty="0" err="1" smtClean="0"/>
              <a:t>Hiremath</a:t>
            </a:r>
            <a:r>
              <a:rPr lang="en-US" dirty="0" smtClean="0"/>
              <a:t> perspective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129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Two Views of Reference Work: By Discipline and by Resource Type</vt:lpstr>
    </vt:vector>
  </TitlesOfParts>
  <Company>University of Denver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Brown</dc:creator>
  <cp:lastModifiedBy>Chris Brown</cp:lastModifiedBy>
  <cp:revision>15</cp:revision>
  <dcterms:created xsi:type="dcterms:W3CDTF">2009-06-01T16:54:25Z</dcterms:created>
  <dcterms:modified xsi:type="dcterms:W3CDTF">2009-06-03T17:31:35Z</dcterms:modified>
</cp:coreProperties>
</file>